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55" d="100"/>
          <a:sy n="55" d="100"/>
        </p:scale>
        <p:origin x="240" y="4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7:18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7:18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2580807"/>
            <a:ext cx="6043930" cy="1661993"/>
          </a:xfrm>
        </p:spPr>
        <p:txBody>
          <a:bodyPr/>
          <a:lstStyle/>
          <a:p>
            <a:r>
              <a:rPr lang="es-ES" dirty="0"/>
              <a:t>Análisis de guiones de cine con PBI Premium por usuario y Cognitive Services</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Ivan Arribas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err="1"/>
              <a:t>Founder</a:t>
            </a:r>
            <a:r>
              <a:rPr lang="es-ES" dirty="0"/>
              <a:t> &amp; BI Director - </a:t>
            </a:r>
            <a:r>
              <a:rPr lang="es-ES" dirty="0" err="1"/>
              <a:t>waibbo</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60</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Wingdings</vt:lpstr>
      <vt:lpstr>Myriad Pro</vt:lpstr>
      <vt:lpstr>Lufga</vt:lpstr>
      <vt:lpstr>Arial</vt:lpstr>
      <vt:lpstr>Quicksand</vt:lpstr>
      <vt:lpstr>Consolas</vt:lpstr>
      <vt:lpstr>Segoe UI</vt:lpstr>
      <vt:lpstr>White Template</vt:lpstr>
      <vt:lpstr>CorelDRAW</vt:lpstr>
      <vt:lpstr>PowerPoint Presentation</vt:lpstr>
      <vt:lpstr>Análisis de guiones de cine con PBI Premium por usuario y Cognitive Services</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79</cp:revision>
  <dcterms:created xsi:type="dcterms:W3CDTF">2019-08-09T15:41:27Z</dcterms:created>
  <dcterms:modified xsi:type="dcterms:W3CDTF">2022-03-14T18:20:20Z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